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64" r:id="rId3"/>
    <p:sldId id="257" r:id="rId4"/>
    <p:sldId id="261" r:id="rId5"/>
    <p:sldId id="258" r:id="rId6"/>
    <p:sldId id="260" r:id="rId7"/>
    <p:sldId id="259" r:id="rId8"/>
    <p:sldId id="262" r:id="rId9"/>
    <p:sldId id="266" r:id="rId10"/>
    <p:sldId id="265" r:id="rId11"/>
    <p:sldId id="263" r:id="rId12"/>
    <p:sldId id="273" r:id="rId13"/>
    <p:sldId id="270" r:id="rId14"/>
    <p:sldId id="271" r:id="rId15"/>
    <p:sldId id="272" r:id="rId16"/>
    <p:sldId id="269" r:id="rId17"/>
    <p:sldId id="267" r:id="rId18"/>
    <p:sldId id="26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1570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696" y="-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7C7E-2274-D845-AB4C-D5E38E4102F4}" type="datetimeFigureOut">
              <a:rPr lang="en-US" smtClean="0"/>
              <a:t>10/19/10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FE55-C1C5-B042-AC1C-13E007B61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7C7E-2274-D845-AB4C-D5E38E4102F4}" type="datetimeFigureOut">
              <a:rPr lang="en-US" smtClean="0"/>
              <a:t>10/19/10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FE55-C1C5-B042-AC1C-13E007B61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7C7E-2274-D845-AB4C-D5E38E4102F4}" type="datetimeFigureOut">
              <a:rPr lang="en-US" smtClean="0"/>
              <a:t>10/19/10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FE55-C1C5-B042-AC1C-13E007B61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7C7E-2274-D845-AB4C-D5E38E4102F4}" type="datetimeFigureOut">
              <a:rPr lang="en-US" smtClean="0"/>
              <a:t>10/19/10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FE55-C1C5-B042-AC1C-13E007B61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7C7E-2274-D845-AB4C-D5E38E4102F4}" type="datetimeFigureOut">
              <a:rPr lang="en-US" smtClean="0"/>
              <a:t>10/19/10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FE55-C1C5-B042-AC1C-13E007B61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7C7E-2274-D845-AB4C-D5E38E4102F4}" type="datetimeFigureOut">
              <a:rPr lang="en-US" smtClean="0"/>
              <a:t>10/19/10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FE55-C1C5-B042-AC1C-13E007B61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7C7E-2274-D845-AB4C-D5E38E4102F4}" type="datetimeFigureOut">
              <a:rPr lang="en-US" smtClean="0"/>
              <a:t>10/19/10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FE55-C1C5-B042-AC1C-13E007B61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7C7E-2274-D845-AB4C-D5E38E4102F4}" type="datetimeFigureOut">
              <a:rPr lang="en-US" smtClean="0"/>
              <a:t>10/19/10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FE55-C1C5-B042-AC1C-13E007B61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7C7E-2274-D845-AB4C-D5E38E4102F4}" type="datetimeFigureOut">
              <a:rPr lang="en-US" smtClean="0"/>
              <a:t>10/19/10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FE55-C1C5-B042-AC1C-13E007B61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7C7E-2274-D845-AB4C-D5E38E4102F4}" type="datetimeFigureOut">
              <a:rPr lang="en-US" smtClean="0"/>
              <a:t>10/19/10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FE55-C1C5-B042-AC1C-13E007B61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7C7E-2274-D845-AB4C-D5E38E4102F4}" type="datetimeFigureOut">
              <a:rPr lang="en-US" smtClean="0"/>
              <a:t>10/19/10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FE55-C1C5-B042-AC1C-13E007B616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F7C7E-2274-D845-AB4C-D5E38E4102F4}" type="datetimeFigureOut">
              <a:rPr lang="en-US" smtClean="0"/>
              <a:t>10/19/10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6FE55-C1C5-B042-AC1C-13E007B616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eb.media.mit.edu/~mres/" TargetMode="External"/><Relationship Id="rId4" Type="http://schemas.openxmlformats.org/officeDocument/2006/relationships/hyperlink" Target="http://www.lenfisher.co.uk/books/perfect-swarm.html" TargetMode="External"/><Relationship Id="rId5" Type="http://schemas.openxmlformats.org/officeDocument/2006/relationships/hyperlink" Target="http://pherophone.goadrich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cl.northwestern.edu/netlogo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Nature’s Intricate Web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Dr. Mark Goadrich</a:t>
            </a:r>
          </a:p>
          <a:p>
            <a:r>
              <a:rPr lang="en-US" dirty="0" smtClean="0"/>
              <a:t>Assistant Professor of Computer Science</a:t>
            </a:r>
          </a:p>
          <a:p>
            <a:r>
              <a:rPr lang="en-US" dirty="0" smtClean="0"/>
              <a:t>Centenary College of Louisiana</a:t>
            </a:r>
          </a:p>
          <a:p>
            <a:r>
              <a:rPr lang="en-US" dirty="0" smtClean="0"/>
              <a:t>Oct 21, 2010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49288"/>
            <a:ext cx="1993900" cy="149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1200" y="649288"/>
            <a:ext cx="13970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99" y="1417638"/>
            <a:ext cx="8229601" cy="524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895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Alignment</a:t>
            </a:r>
          </a:p>
          <a:p>
            <a:pPr lvl="1"/>
            <a:r>
              <a:rPr lang="en-US" dirty="0" smtClean="0"/>
              <a:t>Go in the direction of nearby peers</a:t>
            </a:r>
          </a:p>
          <a:p>
            <a:r>
              <a:rPr lang="en-US" dirty="0" smtClean="0"/>
              <a:t>Separation</a:t>
            </a:r>
          </a:p>
          <a:p>
            <a:pPr lvl="1"/>
            <a:r>
              <a:rPr lang="en-US" dirty="0" smtClean="0"/>
              <a:t>Turn to avoid collisions</a:t>
            </a:r>
          </a:p>
          <a:p>
            <a:r>
              <a:rPr lang="en-US" dirty="0" smtClean="0"/>
              <a:t>Cohesion</a:t>
            </a:r>
          </a:p>
          <a:p>
            <a:pPr lvl="1"/>
            <a:r>
              <a:rPr lang="en-US" dirty="0" smtClean="0"/>
              <a:t>Stay with the group</a:t>
            </a:r>
            <a:endParaRPr 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4912" y="1344613"/>
            <a:ext cx="4941887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Predator/Prey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99" y="1600200"/>
            <a:ext cx="8264929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Predator / Prey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17637"/>
            <a:ext cx="8270468" cy="591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Predator/Prey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9845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Wolves</a:t>
            </a:r>
          </a:p>
          <a:p>
            <a:pPr lvl="1"/>
            <a:r>
              <a:rPr lang="en-US" dirty="0" smtClean="0"/>
              <a:t>Wander randomly</a:t>
            </a:r>
          </a:p>
          <a:p>
            <a:pPr lvl="1"/>
            <a:r>
              <a:rPr lang="en-US" dirty="0" smtClean="0"/>
              <a:t>If food here, eat it</a:t>
            </a:r>
          </a:p>
          <a:p>
            <a:pPr lvl="1"/>
            <a:r>
              <a:rPr lang="en-US" dirty="0" smtClean="0"/>
              <a:t>% reproduce</a:t>
            </a:r>
          </a:p>
          <a:p>
            <a:pPr lvl="1"/>
            <a:r>
              <a:rPr lang="en-US" dirty="0" smtClean="0"/>
              <a:t>If no energy, die</a:t>
            </a:r>
          </a:p>
          <a:p>
            <a:r>
              <a:rPr lang="en-US" dirty="0" smtClean="0"/>
              <a:t>Sheep</a:t>
            </a:r>
          </a:p>
          <a:p>
            <a:pPr lvl="1"/>
            <a:r>
              <a:rPr lang="en-US" dirty="0" smtClean="0"/>
              <a:t>Wander randomly</a:t>
            </a:r>
          </a:p>
          <a:p>
            <a:pPr lvl="1"/>
            <a:r>
              <a:rPr lang="en-US" dirty="0" smtClean="0"/>
              <a:t>If food here, eat it</a:t>
            </a:r>
          </a:p>
          <a:p>
            <a:pPr lvl="1"/>
            <a:r>
              <a:rPr lang="en-US" dirty="0" smtClean="0"/>
              <a:t>% reproduce</a:t>
            </a:r>
          </a:p>
          <a:p>
            <a:pPr lvl="1"/>
            <a:r>
              <a:rPr lang="en-US" dirty="0" smtClean="0"/>
              <a:t>If no energy, die</a:t>
            </a:r>
          </a:p>
          <a:p>
            <a:r>
              <a:rPr lang="en-US" dirty="0" smtClean="0"/>
              <a:t>Grass</a:t>
            </a:r>
          </a:p>
          <a:p>
            <a:pPr lvl="1"/>
            <a:r>
              <a:rPr lang="en-US" dirty="0" smtClean="0"/>
              <a:t>Grow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0300" y="1417638"/>
            <a:ext cx="50165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Crowds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17638"/>
            <a:ext cx="8229600" cy="53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Crowds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1417638"/>
            <a:ext cx="8229600" cy="524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Pherophone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1115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Use Android </a:t>
            </a:r>
            <a:r>
              <a:rPr lang="en-US" dirty="0" err="1" smtClean="0"/>
              <a:t>Smartphones</a:t>
            </a:r>
            <a:endParaRPr lang="en-US" dirty="0" smtClean="0"/>
          </a:p>
          <a:p>
            <a:r>
              <a:rPr lang="en-US" dirty="0" smtClean="0"/>
              <a:t>Let users become ants</a:t>
            </a:r>
          </a:p>
          <a:p>
            <a:r>
              <a:rPr lang="en-US" dirty="0" smtClean="0"/>
              <a:t>Indirect decentralized communication by pheromone 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1435099"/>
            <a:ext cx="4952999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Acknowledgements and 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Thanks to </a:t>
            </a:r>
            <a:r>
              <a:rPr lang="en-US" dirty="0" err="1" smtClean="0"/>
              <a:t>SciPort</a:t>
            </a:r>
            <a:r>
              <a:rPr lang="en-US" dirty="0" smtClean="0"/>
              <a:t> Science with Centenary Lectures</a:t>
            </a:r>
          </a:p>
          <a:p>
            <a:r>
              <a:rPr lang="en-US" dirty="0" err="1" smtClean="0"/>
              <a:t>Netlogo</a:t>
            </a:r>
            <a:endParaRPr lang="en-US" dirty="0" smtClean="0"/>
          </a:p>
          <a:p>
            <a:pPr lvl="1"/>
            <a:r>
              <a:rPr lang="en-US" dirty="0" smtClean="0">
                <a:hlinkClick r:id="rId2"/>
              </a:rPr>
              <a:t>http://ccl.northwestern.edu/netlogo/</a:t>
            </a:r>
            <a:endParaRPr lang="en-US" dirty="0" smtClean="0"/>
          </a:p>
          <a:p>
            <a:r>
              <a:rPr lang="en-US" dirty="0" smtClean="0"/>
              <a:t>Turtles, Termites and Traffic Jams</a:t>
            </a:r>
          </a:p>
          <a:p>
            <a:pPr lvl="1"/>
            <a:r>
              <a:rPr lang="en-US" dirty="0" smtClean="0">
                <a:hlinkClick r:id="rId3"/>
              </a:rPr>
              <a:t>http://web.media.mit.edu/~mres/</a:t>
            </a:r>
            <a:endParaRPr lang="en-US" dirty="0" smtClean="0"/>
          </a:p>
          <a:p>
            <a:r>
              <a:rPr lang="en-US" dirty="0" smtClean="0"/>
              <a:t>The Perfect Swarm</a:t>
            </a:r>
          </a:p>
          <a:p>
            <a:pPr lvl="1"/>
            <a:r>
              <a:rPr lang="en-US" dirty="0" smtClean="0">
                <a:hlinkClick r:id="rId4"/>
              </a:rPr>
              <a:t>http://www.lenfisher.co.uk/books/perfect-swarm.html</a:t>
            </a:r>
            <a:endParaRPr lang="en-US" dirty="0" smtClean="0"/>
          </a:p>
          <a:p>
            <a:r>
              <a:rPr lang="en-US" dirty="0" err="1" smtClean="0"/>
              <a:t>Pherophone</a:t>
            </a:r>
            <a:endParaRPr lang="en-US" dirty="0" smtClean="0"/>
          </a:p>
          <a:p>
            <a:pPr lvl="1"/>
            <a:r>
              <a:rPr lang="en-US" dirty="0" smtClean="0">
                <a:hlinkClick r:id="rId5"/>
              </a:rPr>
              <a:t>http://pherophone.goadrich.com</a:t>
            </a:r>
            <a:endParaRPr lang="en-US" dirty="0" smtClean="0"/>
          </a:p>
          <a:p>
            <a:pPr lvl="1"/>
            <a:r>
              <a:rPr lang="en-US" dirty="0" smtClean="0"/>
              <a:t>Kathryn </a:t>
            </a:r>
            <a:r>
              <a:rPr lang="en-US" dirty="0" err="1" smtClean="0"/>
              <a:t>Hardey</a:t>
            </a:r>
            <a:r>
              <a:rPr lang="en-US" dirty="0" smtClean="0"/>
              <a:t>, Jacob Jennings, Nolan Baker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Models – Complex Behavior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causes complex behavior among</a:t>
            </a:r>
            <a:br>
              <a:rPr lang="en-US" dirty="0" smtClean="0"/>
            </a:br>
            <a:r>
              <a:rPr lang="en-US" dirty="0" smtClean="0"/>
              <a:t>large groups?</a:t>
            </a:r>
          </a:p>
          <a:p>
            <a:pPr lvl="1"/>
            <a:r>
              <a:rPr lang="en-US" dirty="0" smtClean="0"/>
              <a:t>Centralized hierarchy?</a:t>
            </a:r>
          </a:p>
          <a:p>
            <a:pPr lvl="1"/>
            <a:r>
              <a:rPr lang="en-US" dirty="0" smtClean="0"/>
              <a:t>Decentralized simple interactions?</a:t>
            </a:r>
          </a:p>
          <a:p>
            <a:r>
              <a:rPr lang="en-US" dirty="0" smtClean="0"/>
              <a:t>Can we simulate this complex behavior </a:t>
            </a:r>
            <a:br>
              <a:rPr lang="en-US" dirty="0" smtClean="0"/>
            </a:br>
            <a:r>
              <a:rPr lang="en-US" dirty="0" smtClean="0"/>
              <a:t>with a computer?</a:t>
            </a:r>
          </a:p>
          <a:p>
            <a:pPr lvl="1"/>
            <a:r>
              <a:rPr lang="en-US" dirty="0" smtClean="0"/>
              <a:t>Quickly test theories and mechanisms</a:t>
            </a:r>
          </a:p>
          <a:p>
            <a:pPr lvl="1"/>
            <a:r>
              <a:rPr lang="en-US" dirty="0" smtClean="0"/>
              <a:t>Use the results to learn more about system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Models – Complex Behavior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Models</a:t>
            </a:r>
          </a:p>
          <a:p>
            <a:pPr lvl="1"/>
            <a:r>
              <a:rPr lang="en-US" dirty="0" smtClean="0"/>
              <a:t>Termites</a:t>
            </a:r>
          </a:p>
          <a:p>
            <a:pPr lvl="1"/>
            <a:r>
              <a:rPr lang="en-US" dirty="0" smtClean="0"/>
              <a:t>Ants</a:t>
            </a:r>
          </a:p>
          <a:p>
            <a:pPr lvl="1"/>
            <a:r>
              <a:rPr lang="en-US" dirty="0" smtClean="0"/>
              <a:t>Flocking</a:t>
            </a:r>
          </a:p>
          <a:p>
            <a:pPr lvl="1"/>
            <a:r>
              <a:rPr lang="en-US" dirty="0" smtClean="0"/>
              <a:t>Predator/Prey</a:t>
            </a:r>
          </a:p>
          <a:p>
            <a:pPr lvl="1"/>
            <a:r>
              <a:rPr lang="en-US" dirty="0" err="1" smtClean="0"/>
              <a:t>Pherophone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1600200"/>
            <a:ext cx="44196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Termites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17638"/>
            <a:ext cx="8229600" cy="530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17638"/>
            <a:ext cx="8229600" cy="530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Termites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9337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 have mud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rop it where I see other mud</a:t>
            </a:r>
          </a:p>
          <a:p>
            <a:r>
              <a:rPr lang="en-US" dirty="0" smtClean="0"/>
              <a:t>I do not have mud</a:t>
            </a:r>
          </a:p>
          <a:p>
            <a:pPr lvl="1"/>
            <a:r>
              <a:rPr lang="en-US" dirty="0" smtClean="0"/>
              <a:t>Wander randomly until I find mud and pick it up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5538" y="1519238"/>
            <a:ext cx="5021262" cy="502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17638"/>
            <a:ext cx="8338516" cy="5280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0353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 have food</a:t>
            </a:r>
          </a:p>
          <a:p>
            <a:pPr lvl="1"/>
            <a:r>
              <a:rPr lang="en-US" dirty="0" smtClean="0"/>
              <a:t>Head home and drop pheromone</a:t>
            </a:r>
          </a:p>
          <a:p>
            <a:r>
              <a:rPr lang="en-US" dirty="0" smtClean="0"/>
              <a:t>No food</a:t>
            </a:r>
          </a:p>
          <a:p>
            <a:pPr lvl="1"/>
            <a:r>
              <a:rPr lang="en-US" dirty="0" smtClean="0"/>
              <a:t>Follow most pheromone</a:t>
            </a:r>
          </a:p>
          <a:p>
            <a:pPr lvl="1"/>
            <a:r>
              <a:rPr lang="en-US" dirty="0" smtClean="0"/>
              <a:t>Otherwise wander randomly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2050" y="1600200"/>
            <a:ext cx="4984750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17638"/>
            <a:ext cx="8229600" cy="52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2669</TotalTime>
  <Words>265</Words>
  <Application>Microsoft Macintosh PowerPoint</Application>
  <PresentationFormat>On-screen Show (4:3)</PresentationFormat>
  <Paragraphs>75</Paragraphs>
  <Slides>18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Nature’s Intricate Web</vt:lpstr>
      <vt:lpstr>Simple Models – Complex Behavior</vt:lpstr>
      <vt:lpstr>Simple Models – Complex Behavior</vt:lpstr>
      <vt:lpstr>Termites</vt:lpstr>
      <vt:lpstr>Termites</vt:lpstr>
      <vt:lpstr>Termites</vt:lpstr>
      <vt:lpstr>Ants</vt:lpstr>
      <vt:lpstr>Ants</vt:lpstr>
      <vt:lpstr>Flocking</vt:lpstr>
      <vt:lpstr>Flocking</vt:lpstr>
      <vt:lpstr>Flocking</vt:lpstr>
      <vt:lpstr>Predator/Prey</vt:lpstr>
      <vt:lpstr>Predator / Prey</vt:lpstr>
      <vt:lpstr>Predator/Prey</vt:lpstr>
      <vt:lpstr>Crowds</vt:lpstr>
      <vt:lpstr>Crowds</vt:lpstr>
      <vt:lpstr>Pherophone</vt:lpstr>
      <vt:lpstr>Acknowledgements and References</vt:lpstr>
    </vt:vector>
  </TitlesOfParts>
  <Company>Centenary College of Louisiana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Nature’s Intricate Web</dc:title>
  <dc:creator>Mark Goadrich</dc:creator>
  <cp:lastModifiedBy>Mark Goadrich</cp:lastModifiedBy>
  <cp:revision>2</cp:revision>
  <dcterms:created xsi:type="dcterms:W3CDTF">2010-10-19T18:30:30Z</dcterms:created>
  <dcterms:modified xsi:type="dcterms:W3CDTF">2010-10-21T14:59:33Z</dcterms:modified>
</cp:coreProperties>
</file>